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2399288" cy="43200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>
      <p:cViewPr>
        <p:scale>
          <a:sx n="40" d="100"/>
          <a:sy n="40" d="100"/>
        </p:scale>
        <p:origin x="-128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7070108"/>
            <a:ext cx="27539395" cy="15040222"/>
          </a:xfrm>
        </p:spPr>
        <p:txBody>
          <a:bodyPr anchor="b"/>
          <a:lstStyle>
            <a:lvl1pPr algn="ctr">
              <a:defRPr sz="212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22690338"/>
            <a:ext cx="24299466" cy="10430151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51" indent="0" algn="ctr">
              <a:buNone/>
              <a:defRPr sz="7086"/>
            </a:lvl2pPr>
            <a:lvl3pPr marL="3239902" indent="0" algn="ctr">
              <a:buNone/>
              <a:defRPr sz="6378"/>
            </a:lvl3pPr>
            <a:lvl4pPr marL="4859853" indent="0" algn="ctr">
              <a:buNone/>
              <a:defRPr sz="5669"/>
            </a:lvl4pPr>
            <a:lvl5pPr marL="6479804" indent="0" algn="ctr">
              <a:buNone/>
              <a:defRPr sz="5669"/>
            </a:lvl5pPr>
            <a:lvl6pPr marL="8099755" indent="0" algn="ctr">
              <a:buNone/>
              <a:defRPr sz="5669"/>
            </a:lvl6pPr>
            <a:lvl7pPr marL="9719706" indent="0" algn="ctr">
              <a:buNone/>
              <a:defRPr sz="5669"/>
            </a:lvl7pPr>
            <a:lvl8pPr marL="11339657" indent="0" algn="ctr">
              <a:buNone/>
              <a:defRPr sz="5669"/>
            </a:lvl8pPr>
            <a:lvl9pPr marL="12959608" indent="0" algn="ctr">
              <a:buNone/>
              <a:defRPr sz="566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606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413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2300034"/>
            <a:ext cx="6986096" cy="366105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2300034"/>
            <a:ext cx="20553298" cy="366105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67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581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10770172"/>
            <a:ext cx="27944386" cy="17970262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28910440"/>
            <a:ext cx="27944386" cy="9450136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>
                    <a:tint val="82000"/>
                  </a:schemeClr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82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82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999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11500170"/>
            <a:ext cx="13769697" cy="27410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11500170"/>
            <a:ext cx="13769697" cy="27410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783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300044"/>
            <a:ext cx="27944386" cy="8350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10590160"/>
            <a:ext cx="13706415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5780233"/>
            <a:ext cx="13706415" cy="23210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10590160"/>
            <a:ext cx="13773917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5780233"/>
            <a:ext cx="13773917" cy="23210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161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168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773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6220102"/>
            <a:ext cx="16402140" cy="30700453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59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6220102"/>
            <a:ext cx="16402140" cy="30700453"/>
          </a:xfrm>
        </p:spPr>
        <p:txBody>
          <a:bodyPr anchor="t"/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0247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2300044"/>
            <a:ext cx="27944386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11500170"/>
            <a:ext cx="27944386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98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39902" rtl="0" eaLnBrk="1" latinLnBrk="0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0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5;g2d51b31f47f_0_4">
            <a:extLst>
              <a:ext uri="{FF2B5EF4-FFF2-40B4-BE49-F238E27FC236}">
                <a16:creationId xmlns:a16="http://schemas.microsoft.com/office/drawing/2014/main" id="{D8865CFD-F196-26D2-856C-07F075B9D9B6}"/>
              </a:ext>
            </a:extLst>
          </p:cNvPr>
          <p:cNvSpPr txBox="1"/>
          <p:nvPr/>
        </p:nvSpPr>
        <p:spPr>
          <a:xfrm>
            <a:off x="5680825" y="6183850"/>
            <a:ext cx="21732300" cy="3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TÍTULO DO TRABALHO: </a:t>
            </a:r>
            <a:br>
              <a:rPr lang="pt-BR" sz="5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5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subtítulo do trabalho (se houver).</a:t>
            </a:r>
            <a:endParaRPr sz="5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Nome do aluno(a)</a:t>
            </a:r>
            <a:endParaRPr sz="40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Nome do Orientador(a)</a:t>
            </a:r>
            <a:endParaRPr sz="40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Google Shape;86;g2d51b31f47f_0_4">
            <a:extLst>
              <a:ext uri="{FF2B5EF4-FFF2-40B4-BE49-F238E27FC236}">
                <a16:creationId xmlns:a16="http://schemas.microsoft.com/office/drawing/2014/main" id="{F393E3BA-6979-882C-2C08-5AAF8C6A3FC2}"/>
              </a:ext>
            </a:extLst>
          </p:cNvPr>
          <p:cNvCxnSpPr/>
          <p:nvPr/>
        </p:nvCxnSpPr>
        <p:spPr>
          <a:xfrm>
            <a:off x="16546975" y="11427700"/>
            <a:ext cx="0" cy="2827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87;g2d51b31f47f_0_4">
            <a:extLst>
              <a:ext uri="{FF2B5EF4-FFF2-40B4-BE49-F238E27FC236}">
                <a16:creationId xmlns:a16="http://schemas.microsoft.com/office/drawing/2014/main" id="{4DF3297E-A472-C622-0E7F-A7D3528C7E26}"/>
              </a:ext>
            </a:extLst>
          </p:cNvPr>
          <p:cNvSpPr txBox="1"/>
          <p:nvPr/>
        </p:nvSpPr>
        <p:spPr>
          <a:xfrm>
            <a:off x="1915625" y="11757975"/>
            <a:ext cx="13805700" cy="107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ORIENTAÇÕES (CALIBRI, 40 </a:t>
            </a:r>
            <a:r>
              <a:rPr lang="pt-BR" sz="4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pt</a:t>
            </a:r>
            <a:r>
              <a:rPr lang="pt-BR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textos devem estar na fonte </a:t>
            </a:r>
            <a:r>
              <a:rPr lang="pt-BR" sz="3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Calibri</a:t>
            </a: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tamanho mínimo 35pt, espaçamento simples. </a:t>
            </a:r>
            <a:b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banner pode ser construído da forma que os autores considerarem mais interessante para a apresentação do projeto. 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banner deve contemplar, preferencialmente os seguintes tópicos: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Resumo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Sugere-se a organização do conteúdo em 2 colunas e a base do banner para a colocação de imagens referente ao projeto.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1695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</TotalTime>
  <Words>103</Words>
  <Application>Microsoft Macintosh PowerPoint</Application>
  <PresentationFormat>Custom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ROBERTA PEREIRA DIAS</dc:creator>
  <cp:lastModifiedBy>ROBERTA PEREIRA DIAS</cp:lastModifiedBy>
  <cp:revision>4</cp:revision>
  <dcterms:created xsi:type="dcterms:W3CDTF">2024-11-05T00:37:23Z</dcterms:created>
  <dcterms:modified xsi:type="dcterms:W3CDTF">2024-11-05T00:56:44Z</dcterms:modified>
</cp:coreProperties>
</file>